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</p:sldIdLst>
  <p:sldSz cx="9144000" cy="6858000" type="screen4x3"/>
  <p:notesSz cx="9144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73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55D918-0D48-44D3-9287-CAE1B93EB64A}" type="doc">
      <dgm:prSet loTypeId="urn:microsoft.com/office/officeart/2005/8/layout/pyramid1" loCatId="pyramid" qsTypeId="urn:microsoft.com/office/officeart/2005/8/quickstyle/simple1#1" qsCatId="simple" csTypeId="urn:microsoft.com/office/officeart/2005/8/colors/accent4_5" csCatId="accent4" phldr="1"/>
      <dgm:spPr bwMode="auto"/>
    </dgm:pt>
    <dgm:pt modelId="{F014B99B-BC0F-4D51-AA35-03139CBC5BDF}">
      <dgm:prSet phldrT="[Текст]" custT="1"/>
      <dgm:spPr bwMode="auto">
        <a:solidFill>
          <a:srgbClr val="0070C0"/>
        </a:solidFill>
      </dgm:spPr>
      <dgm:t>
        <a:bodyPr/>
        <a:lstStyle/>
        <a:p>
          <a:pPr>
            <a:defRPr/>
          </a:pPr>
          <a:endParaRPr lang="ru-RU" sz="1200" b="1"/>
        </a:p>
        <a:p>
          <a:pPr>
            <a:defRPr/>
          </a:pPr>
          <a:endParaRPr lang="ru-RU" sz="1200" b="1"/>
        </a:p>
        <a:p>
          <a:pPr>
            <a:defRPr/>
          </a:pPr>
          <a:endParaRPr lang="ru-RU" sz="1200" b="1"/>
        </a:p>
        <a:p>
          <a:pPr>
            <a:defRPr/>
          </a:pPr>
          <a:endParaRPr lang="ru-RU" sz="1200" b="1"/>
        </a:p>
        <a:p>
          <a:pPr>
            <a:defRPr/>
          </a:pPr>
          <a:r>
            <a:rPr lang="ru-RU" sz="1200" b="1">
              <a:solidFill>
                <a:schemeClr val="bg1"/>
              </a:solidFill>
            </a:rPr>
            <a:t>Федеральный </a:t>
          </a:r>
          <a:endParaRPr/>
        </a:p>
        <a:p>
          <a:pPr>
            <a:defRPr/>
          </a:pPr>
          <a:r>
            <a:rPr lang="ru-RU" sz="1200" b="1">
              <a:solidFill>
                <a:schemeClr val="bg1"/>
              </a:solidFill>
            </a:rPr>
            <a:t>уровень</a:t>
          </a:r>
          <a:endParaRPr/>
        </a:p>
      </dgm:t>
    </dgm:pt>
    <dgm:pt modelId="{547044BC-B29A-41C2-9396-2C63C92CED4B}" type="parTrans" cxnId="{DF277F6E-5463-4336-ABDE-6CE9BBB5760E}">
      <dgm:prSet/>
      <dgm:spPr bwMode="auto"/>
      <dgm:t>
        <a:bodyPr/>
        <a:lstStyle/>
        <a:p>
          <a:pPr>
            <a:defRPr/>
          </a:pPr>
          <a:endParaRPr lang="ru-RU" b="1"/>
        </a:p>
      </dgm:t>
    </dgm:pt>
    <dgm:pt modelId="{310293B5-AF1E-4EB5-9AC5-576D9AB28450}" type="sibTrans" cxnId="{DF277F6E-5463-4336-ABDE-6CE9BBB5760E}">
      <dgm:prSet/>
      <dgm:spPr bwMode="auto"/>
      <dgm:t>
        <a:bodyPr/>
        <a:lstStyle/>
        <a:p>
          <a:pPr>
            <a:defRPr/>
          </a:pPr>
          <a:endParaRPr lang="ru-RU" b="1"/>
        </a:p>
      </dgm:t>
    </dgm:pt>
    <dgm:pt modelId="{CBB2EDB4-08BF-49DB-9282-C363CE23E3D0}">
      <dgm:prSet phldrT="[Текст]" custT="1"/>
      <dgm:spPr bwMode="auto">
        <a:solidFill>
          <a:srgbClr val="00B0F0"/>
        </a:solidFill>
      </dgm:spPr>
      <dgm:t>
        <a:bodyPr/>
        <a:lstStyle/>
        <a:p>
          <a:pPr>
            <a:defRPr/>
          </a:pPr>
          <a:r>
            <a:rPr lang="ru-RU" sz="1200" b="1"/>
            <a:t>Региональный уровень</a:t>
          </a:r>
          <a:endParaRPr/>
        </a:p>
      </dgm:t>
    </dgm:pt>
    <dgm:pt modelId="{061A8EDF-95EB-4ED1-B54D-E85549B7DDD2}" type="parTrans" cxnId="{AE28E987-068C-4050-9EA0-6987A9368CE5}">
      <dgm:prSet/>
      <dgm:spPr bwMode="auto"/>
      <dgm:t>
        <a:bodyPr/>
        <a:lstStyle/>
        <a:p>
          <a:pPr>
            <a:defRPr/>
          </a:pPr>
          <a:endParaRPr lang="ru-RU" b="1"/>
        </a:p>
      </dgm:t>
    </dgm:pt>
    <dgm:pt modelId="{8A73D853-84E8-4FCE-B4F9-A28E61B55BFC}" type="sibTrans" cxnId="{AE28E987-068C-4050-9EA0-6987A9368CE5}">
      <dgm:prSet/>
      <dgm:spPr bwMode="auto"/>
      <dgm:t>
        <a:bodyPr/>
        <a:lstStyle/>
        <a:p>
          <a:pPr>
            <a:defRPr/>
          </a:pPr>
          <a:endParaRPr lang="ru-RU" b="1"/>
        </a:p>
      </dgm:t>
    </dgm:pt>
    <dgm:pt modelId="{8380A261-4409-4C6B-8A07-0D64C5422F6D}">
      <dgm:prSet phldrT="[Текст]" custT="1"/>
      <dgm:spPr bwMode="auto">
        <a:solidFill>
          <a:srgbClr val="00B0F0">
            <a:alpha val="50000"/>
          </a:srgbClr>
        </a:solidFill>
      </dgm:spPr>
      <dgm:t>
        <a:bodyPr/>
        <a:lstStyle/>
        <a:p>
          <a:pPr>
            <a:defRPr/>
          </a:pPr>
          <a:r>
            <a:rPr lang="ru-RU" sz="1200" b="1"/>
            <a:t>Уровень ОО</a:t>
          </a:r>
          <a:endParaRPr/>
        </a:p>
      </dgm:t>
    </dgm:pt>
    <dgm:pt modelId="{FDF2E5F5-8F13-4FFA-81A9-3BFDEEE2F092}" type="sibTrans" cxnId="{E7AC5795-AE57-4629-9DCD-7B603559995E}">
      <dgm:prSet/>
      <dgm:spPr bwMode="auto"/>
      <dgm:t>
        <a:bodyPr/>
        <a:lstStyle/>
        <a:p>
          <a:pPr>
            <a:defRPr/>
          </a:pPr>
          <a:endParaRPr lang="ru-RU" b="1"/>
        </a:p>
      </dgm:t>
    </dgm:pt>
    <dgm:pt modelId="{48549D1C-43AC-47BA-B869-251333E1E3E6}" type="parTrans" cxnId="{E7AC5795-AE57-4629-9DCD-7B603559995E}">
      <dgm:prSet/>
      <dgm:spPr bwMode="auto"/>
      <dgm:t>
        <a:bodyPr/>
        <a:lstStyle/>
        <a:p>
          <a:pPr>
            <a:defRPr/>
          </a:pPr>
          <a:endParaRPr lang="ru-RU" b="1"/>
        </a:p>
      </dgm:t>
    </dgm:pt>
    <dgm:pt modelId="{8C222443-D6D5-437E-8A06-7845FF64044F}" type="pres">
      <dgm:prSet presAssocID="{C055D918-0D48-44D3-9287-CAE1B93EB64A}" presName="Name0" presStyleCnt="0">
        <dgm:presLayoutVars>
          <dgm:dir/>
          <dgm:animLvl val="lvl"/>
          <dgm:resizeHandles val="exact"/>
        </dgm:presLayoutVars>
      </dgm:prSet>
      <dgm:spPr bwMode="auto"/>
    </dgm:pt>
    <dgm:pt modelId="{8E592AC7-B094-488F-86DE-8B46AA43A5F7}" type="pres">
      <dgm:prSet presAssocID="{F014B99B-BC0F-4D51-AA35-03139CBC5BDF}" presName="Name8" presStyleCnt="0"/>
      <dgm:spPr bwMode="auto"/>
    </dgm:pt>
    <dgm:pt modelId="{47753778-DDCD-4F66-8671-0963E55AC1AB}" type="pres">
      <dgm:prSet presAssocID="{F014B99B-BC0F-4D51-AA35-03139CBC5BDF}" presName="level" presStyleLbl="node1" presStyleIdx="0" presStyleCnt="3">
        <dgm:presLayoutVars>
          <dgm:chMax val="1"/>
          <dgm:bulletEnabled val="1"/>
        </dgm:presLayoutVars>
      </dgm:prSet>
      <dgm:spPr bwMode="auto"/>
    </dgm:pt>
    <dgm:pt modelId="{158BBE6D-1C8E-4142-827F-B1B32D20364B}" type="pres">
      <dgm:prSet presAssocID="{F014B99B-BC0F-4D51-AA35-03139CBC5BDF}" presName="levelTx" presStyleLbl="revTx" presStyleIdx="0" presStyleCnt="0">
        <dgm:presLayoutVars>
          <dgm:chMax val="1"/>
          <dgm:bulletEnabled val="1"/>
        </dgm:presLayoutVars>
      </dgm:prSet>
      <dgm:spPr bwMode="auto"/>
    </dgm:pt>
    <dgm:pt modelId="{08609C55-E487-4600-AFD0-8994D3888F22}" type="pres">
      <dgm:prSet presAssocID="{CBB2EDB4-08BF-49DB-9282-C363CE23E3D0}" presName="Name8" presStyleCnt="0"/>
      <dgm:spPr bwMode="auto"/>
    </dgm:pt>
    <dgm:pt modelId="{7099C5AD-A666-455F-9144-31509FAE35FB}" type="pres">
      <dgm:prSet presAssocID="{CBB2EDB4-08BF-49DB-9282-C363CE23E3D0}" presName="level" presStyleLbl="node1" presStyleIdx="1" presStyleCnt="3" custLinFactNeighborX="-179" custLinFactNeighborY="969">
        <dgm:presLayoutVars>
          <dgm:chMax val="1"/>
          <dgm:bulletEnabled val="1"/>
        </dgm:presLayoutVars>
      </dgm:prSet>
      <dgm:spPr bwMode="auto"/>
    </dgm:pt>
    <dgm:pt modelId="{8064A9E2-4365-4891-A563-4210D9FE6047}" type="pres">
      <dgm:prSet presAssocID="{CBB2EDB4-08BF-49DB-9282-C363CE23E3D0}" presName="levelTx" presStyleLbl="revTx" presStyleIdx="0" presStyleCnt="0">
        <dgm:presLayoutVars>
          <dgm:chMax val="1"/>
          <dgm:bulletEnabled val="1"/>
        </dgm:presLayoutVars>
      </dgm:prSet>
      <dgm:spPr bwMode="auto"/>
    </dgm:pt>
    <dgm:pt modelId="{4E66420A-6794-4210-A8DC-A681DFE94B26}" type="pres">
      <dgm:prSet presAssocID="{8380A261-4409-4C6B-8A07-0D64C5422F6D}" presName="Name8" presStyleCnt="0"/>
      <dgm:spPr bwMode="auto"/>
    </dgm:pt>
    <dgm:pt modelId="{3405B94A-B110-4EB0-B99D-680A85764021}" type="pres">
      <dgm:prSet presAssocID="{8380A261-4409-4C6B-8A07-0D64C5422F6D}" presName="level" presStyleLbl="node1" presStyleIdx="2" presStyleCnt="3" custLinFactNeighborX="1216" custLinFactNeighborY="360">
        <dgm:presLayoutVars>
          <dgm:chMax val="1"/>
          <dgm:bulletEnabled val="1"/>
        </dgm:presLayoutVars>
      </dgm:prSet>
      <dgm:spPr bwMode="auto"/>
    </dgm:pt>
    <dgm:pt modelId="{EB789FCB-B92C-4A52-BB06-4A95FA62001B}" type="pres">
      <dgm:prSet presAssocID="{8380A261-4409-4C6B-8A07-0D64C5422F6D}" presName="levelTx" presStyleLbl="revTx" presStyleIdx="0" presStyleCnt="0">
        <dgm:presLayoutVars>
          <dgm:chMax val="1"/>
          <dgm:bulletEnabled val="1"/>
        </dgm:presLayoutVars>
      </dgm:prSet>
      <dgm:spPr bwMode="auto"/>
    </dgm:pt>
  </dgm:ptLst>
  <dgm:cxnLst>
    <dgm:cxn modelId="{DBB6640B-9D15-4A03-ABAF-F0CBC04FF355}" type="presOf" srcId="{C055D918-0D48-44D3-9287-CAE1B93EB64A}" destId="{8C222443-D6D5-437E-8A06-7845FF64044F}" srcOrd="0" destOrd="0" presId="urn:microsoft.com/office/officeart/2005/8/layout/pyramid1"/>
    <dgm:cxn modelId="{284C9663-BAC3-462A-972A-84ABB9B436DA}" type="presOf" srcId="{8380A261-4409-4C6B-8A07-0D64C5422F6D}" destId="{3405B94A-B110-4EB0-B99D-680A85764021}" srcOrd="0" destOrd="0" presId="urn:microsoft.com/office/officeart/2005/8/layout/pyramid1"/>
    <dgm:cxn modelId="{DF277F6E-5463-4336-ABDE-6CE9BBB5760E}" srcId="{C055D918-0D48-44D3-9287-CAE1B93EB64A}" destId="{F014B99B-BC0F-4D51-AA35-03139CBC5BDF}" srcOrd="0" destOrd="0" parTransId="{547044BC-B29A-41C2-9396-2C63C92CED4B}" sibTransId="{310293B5-AF1E-4EB5-9AC5-576D9AB28450}"/>
    <dgm:cxn modelId="{0BFF0E82-3394-47EC-A90D-6398402ADFA4}" type="presOf" srcId="{CBB2EDB4-08BF-49DB-9282-C363CE23E3D0}" destId="{7099C5AD-A666-455F-9144-31509FAE35FB}" srcOrd="0" destOrd="0" presId="urn:microsoft.com/office/officeart/2005/8/layout/pyramid1"/>
    <dgm:cxn modelId="{AE28E987-068C-4050-9EA0-6987A9368CE5}" srcId="{C055D918-0D48-44D3-9287-CAE1B93EB64A}" destId="{CBB2EDB4-08BF-49DB-9282-C363CE23E3D0}" srcOrd="1" destOrd="0" parTransId="{061A8EDF-95EB-4ED1-B54D-E85549B7DDD2}" sibTransId="{8A73D853-84E8-4FCE-B4F9-A28E61B55BFC}"/>
    <dgm:cxn modelId="{E7AC5795-AE57-4629-9DCD-7B603559995E}" srcId="{C055D918-0D48-44D3-9287-CAE1B93EB64A}" destId="{8380A261-4409-4C6B-8A07-0D64C5422F6D}" srcOrd="2" destOrd="0" parTransId="{48549D1C-43AC-47BA-B869-251333E1E3E6}" sibTransId="{FDF2E5F5-8F13-4FFA-81A9-3BFDEEE2F092}"/>
    <dgm:cxn modelId="{227C1DA3-64A6-4842-A3EB-AE48B0DEB58A}" type="presOf" srcId="{F014B99B-BC0F-4D51-AA35-03139CBC5BDF}" destId="{158BBE6D-1C8E-4142-827F-B1B32D20364B}" srcOrd="1" destOrd="0" presId="urn:microsoft.com/office/officeart/2005/8/layout/pyramid1"/>
    <dgm:cxn modelId="{64ED35C5-C978-40E4-82A2-88691CEB3BFA}" type="presOf" srcId="{CBB2EDB4-08BF-49DB-9282-C363CE23E3D0}" destId="{8064A9E2-4365-4891-A563-4210D9FE6047}" srcOrd="1" destOrd="0" presId="urn:microsoft.com/office/officeart/2005/8/layout/pyramid1"/>
    <dgm:cxn modelId="{870E3DD1-5357-4116-92E3-7CCC8C737058}" type="presOf" srcId="{F014B99B-BC0F-4D51-AA35-03139CBC5BDF}" destId="{47753778-DDCD-4F66-8671-0963E55AC1AB}" srcOrd="0" destOrd="0" presId="urn:microsoft.com/office/officeart/2005/8/layout/pyramid1"/>
    <dgm:cxn modelId="{B5CBF4D4-6145-44BB-A471-A0380D4B4320}" type="presOf" srcId="{8380A261-4409-4C6B-8A07-0D64C5422F6D}" destId="{EB789FCB-B92C-4A52-BB06-4A95FA62001B}" srcOrd="1" destOrd="0" presId="urn:microsoft.com/office/officeart/2005/8/layout/pyramid1"/>
    <dgm:cxn modelId="{54789CDB-51B7-4269-94D9-D10A534E3066}" type="presParOf" srcId="{8C222443-D6D5-437E-8A06-7845FF64044F}" destId="{8E592AC7-B094-488F-86DE-8B46AA43A5F7}" srcOrd="0" destOrd="0" presId="urn:microsoft.com/office/officeart/2005/8/layout/pyramid1"/>
    <dgm:cxn modelId="{89602414-78A0-4A1D-B597-840B952E0A77}" type="presParOf" srcId="{8E592AC7-B094-488F-86DE-8B46AA43A5F7}" destId="{47753778-DDCD-4F66-8671-0963E55AC1AB}" srcOrd="0" destOrd="0" presId="urn:microsoft.com/office/officeart/2005/8/layout/pyramid1"/>
    <dgm:cxn modelId="{3C71F4F9-753C-47A9-B384-4AAC0B04E49F}" type="presParOf" srcId="{8E592AC7-B094-488F-86DE-8B46AA43A5F7}" destId="{158BBE6D-1C8E-4142-827F-B1B32D20364B}" srcOrd="1" destOrd="0" presId="urn:microsoft.com/office/officeart/2005/8/layout/pyramid1"/>
    <dgm:cxn modelId="{17DFF962-2D25-4412-810E-74F80A047FC5}" type="presParOf" srcId="{8C222443-D6D5-437E-8A06-7845FF64044F}" destId="{08609C55-E487-4600-AFD0-8994D3888F22}" srcOrd="1" destOrd="0" presId="urn:microsoft.com/office/officeart/2005/8/layout/pyramid1"/>
    <dgm:cxn modelId="{346D1222-945E-4D9D-A9D8-A0E28B21520E}" type="presParOf" srcId="{08609C55-E487-4600-AFD0-8994D3888F22}" destId="{7099C5AD-A666-455F-9144-31509FAE35FB}" srcOrd="0" destOrd="0" presId="urn:microsoft.com/office/officeart/2005/8/layout/pyramid1"/>
    <dgm:cxn modelId="{E8B61F3E-8A83-4158-9D83-25DBD397BEB1}" type="presParOf" srcId="{08609C55-E487-4600-AFD0-8994D3888F22}" destId="{8064A9E2-4365-4891-A563-4210D9FE6047}" srcOrd="1" destOrd="0" presId="urn:microsoft.com/office/officeart/2005/8/layout/pyramid1"/>
    <dgm:cxn modelId="{287643FB-CF5D-4E72-B2EB-FE7A4E74133B}" type="presParOf" srcId="{8C222443-D6D5-437E-8A06-7845FF64044F}" destId="{4E66420A-6794-4210-A8DC-A681DFE94B26}" srcOrd="2" destOrd="0" presId="urn:microsoft.com/office/officeart/2005/8/layout/pyramid1"/>
    <dgm:cxn modelId="{4B5608E2-7C91-4CBE-A788-FD761835B6D0}" type="presParOf" srcId="{4E66420A-6794-4210-A8DC-A681DFE94B26}" destId="{3405B94A-B110-4EB0-B99D-680A85764021}" srcOrd="0" destOrd="0" presId="urn:microsoft.com/office/officeart/2005/8/layout/pyramid1"/>
    <dgm:cxn modelId="{6C4566F9-AC3C-4D04-8E12-835C9FC89419}" type="presParOf" srcId="{4E66420A-6794-4210-A8DC-A681DFE94B26}" destId="{EB789FCB-B92C-4A52-BB06-4A95FA62001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753778-DDCD-4F66-8671-0963E55AC1AB}">
      <dsp:nvSpPr>
        <dsp:cNvPr id="0" name=""/>
        <dsp:cNvSpPr/>
      </dsp:nvSpPr>
      <dsp:spPr bwMode="auto">
        <a:xfrm>
          <a:off x="1500197" y="0"/>
          <a:ext cx="1500197" cy="1729979"/>
        </a:xfrm>
        <a:prstGeom prst="trapezoid">
          <a:avLst>
            <a:gd name="adj" fmla="val 5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endParaRPr lang="ru-RU" sz="1200" b="1" kern="120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endParaRPr lang="ru-RU" sz="1200" b="1" kern="120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endParaRPr lang="ru-RU" sz="1200" b="1" kern="120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endParaRPr lang="ru-RU" sz="1200" b="1" kern="120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1200" b="1" kern="1200">
              <a:solidFill>
                <a:schemeClr val="bg1"/>
              </a:solidFill>
            </a:rPr>
            <a:t>Федеральный </a:t>
          </a:r>
          <a:endParaRPr kern="120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1200" b="1" kern="1200">
              <a:solidFill>
                <a:schemeClr val="bg1"/>
              </a:solidFill>
            </a:rPr>
            <a:t>уровень</a:t>
          </a:r>
          <a:endParaRPr kern="1200"/>
        </a:p>
      </dsp:txBody>
      <dsp:txXfrm>
        <a:off x="1500197" y="0"/>
        <a:ext cx="1500197" cy="1729979"/>
      </dsp:txXfrm>
    </dsp:sp>
    <dsp:sp modelId="{7099C5AD-A666-455F-9144-31509FAE35FB}">
      <dsp:nvSpPr>
        <dsp:cNvPr id="0" name=""/>
        <dsp:cNvSpPr/>
      </dsp:nvSpPr>
      <dsp:spPr bwMode="auto">
        <a:xfrm>
          <a:off x="744728" y="1746742"/>
          <a:ext cx="3000395" cy="1729979"/>
        </a:xfrm>
        <a:prstGeom prst="trapezoid">
          <a:avLst>
            <a:gd name="adj" fmla="val 43359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1200" b="1" kern="1200"/>
            <a:t>Региональный уровень</a:t>
          </a:r>
          <a:endParaRPr kern="1200"/>
        </a:p>
      </dsp:txBody>
      <dsp:txXfrm>
        <a:off x="1269797" y="1746742"/>
        <a:ext cx="1950256" cy="1729979"/>
      </dsp:txXfrm>
    </dsp:sp>
    <dsp:sp modelId="{3405B94A-B110-4EB0-B99D-680A85764021}">
      <dsp:nvSpPr>
        <dsp:cNvPr id="0" name=""/>
        <dsp:cNvSpPr/>
      </dsp:nvSpPr>
      <dsp:spPr bwMode="auto">
        <a:xfrm>
          <a:off x="0" y="3459958"/>
          <a:ext cx="4500593" cy="1729979"/>
        </a:xfrm>
        <a:prstGeom prst="trapezoid">
          <a:avLst>
            <a:gd name="adj" fmla="val 43359"/>
          </a:avLst>
        </a:prstGeom>
        <a:solidFill>
          <a:srgbClr val="00B0F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1200" b="1" kern="1200"/>
            <a:t>Уровень ОО</a:t>
          </a:r>
          <a:endParaRPr kern="1200"/>
        </a:p>
      </dsp:txBody>
      <dsp:txXfrm>
        <a:off x="787603" y="3459958"/>
        <a:ext cx="2925385" cy="17299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685800" y="2130425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371600" y="3886200"/>
            <a:ext cx="64008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E653154-E84C-41DF-B5DA-EC6BBDAF4A27}" type="datetime1">
              <a:rPr lang="ru-RU"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2D1411B-D92D-4D4A-AE7C-DA3B657800A4}" type="datetime1">
              <a:rPr lang="ru-RU"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6629400" y="274638"/>
            <a:ext cx="2057400" cy="5851525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FFF3428-DA13-4CD4-A0C1-213CC02A17F0}" type="datetime1">
              <a:rPr lang="ru-RU"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07B6EF6-91A9-45D4-90F2-6D7F1684EEAD}" type="datetime1">
              <a:rPr lang="ru-RU"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976FB03-7E63-4E96-8E71-64D8AAAA05E5}" type="datetime1">
              <a:rPr lang="ru-RU"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 bwMode="auto"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 bwMode="auto"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2710540-5065-4154-B575-25F045956217}" type="datetime1">
              <a:rPr lang="ru-RU"/>
              <a:t>27.11.2023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 bwMode="auto"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 bwMode="auto"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A319B64-BEA0-4646-B2DC-9848AD041FF0}" type="datetime1">
              <a:rPr lang="ru-RU"/>
              <a:t>27.11.2023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9D4C0B-81BA-44B0-9873-B784BFDAA5C9}" type="datetime1">
              <a:rPr lang="ru-RU"/>
              <a:t>27.11.2023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6E93CF4-D6E8-4C91-A0C2-281C5183E81D}" type="datetime1">
              <a:rPr lang="ru-RU"/>
              <a:t>27.11.2023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02BA916-F477-4046-8D7F-52FEE71D902C}" type="datetime1">
              <a:rPr lang="ru-RU"/>
              <a:t>27.11.2023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0E3FF46-2893-462E-B2F1-225924908D8D}" type="datetime1">
              <a:rPr lang="ru-RU"/>
              <a:t>27.11.2023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883BC51-48CD-4653-BB47-5F4125556576}" type="datetime1">
              <a:rPr lang="ru-RU"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2.jp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2.jpg"/><Relationship Id="rId7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png"/><Relationship Id="rId5" Type="http://schemas.openxmlformats.org/officeDocument/2006/relationships/image" Target="../media/image1.png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259632" y="179609"/>
            <a:ext cx="6768752" cy="360040"/>
          </a:xfrm>
        </p:spPr>
        <p:txBody>
          <a:bodyPr rtlCol="0">
            <a:noAutofit/>
          </a:bodyPr>
          <a:lstStyle/>
          <a:p>
            <a:pPr>
              <a:spcAft>
                <a:spcPts val="0"/>
              </a:spcAft>
              <a:defRPr/>
            </a:pPr>
            <a:r>
              <a:rPr lang="ru-RU" sz="1600" b="1">
                <a:latin typeface="Times New Roman"/>
                <a:cs typeface="Times New Roman"/>
              </a:rPr>
              <a:t>Администрация города Челябинска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6974904" y="6448251"/>
            <a:ext cx="2133600" cy="365125"/>
          </a:xfrm>
        </p:spPr>
        <p:txBody>
          <a:bodyPr/>
          <a:lstStyle/>
          <a:p>
            <a:pPr>
              <a:defRPr/>
            </a:pPr>
            <a:fld id="{B19B0651-EE4F-4900-A07F-96A6BFA9D0F0}" type="slidenum">
              <a:rPr lang="ru-RU" sz="1400"/>
              <a:t>1</a:t>
            </a:fld>
            <a:endParaRPr lang="ru-RU" sz="1400"/>
          </a:p>
        </p:txBody>
      </p:sp>
      <p:sp>
        <p:nvSpPr>
          <p:cNvPr id="11" name="TextBox 10"/>
          <p:cNvSpPr txBox="1"/>
          <p:nvPr/>
        </p:nvSpPr>
        <p:spPr bwMode="auto">
          <a:xfrm>
            <a:off x="899592" y="692696"/>
            <a:ext cx="762401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200">
                <a:latin typeface="Times New Roman"/>
                <a:cs typeface="Times New Roman"/>
              </a:rPr>
              <a:t>Комитет по делам образования города Челябинска</a:t>
            </a:r>
            <a:endParaRPr lang="ru-RU" sz="2200">
              <a:latin typeface="Times New Roman"/>
              <a:cs typeface="Times New Roman"/>
            </a:endParaRPr>
          </a:p>
          <a:p>
            <a:pPr>
              <a:defRPr/>
            </a:pPr>
            <a:endParaRPr lang="ru-RU"/>
          </a:p>
        </p:txBody>
      </p:sp>
      <p:sp>
        <p:nvSpPr>
          <p:cNvPr id="14" name="TextBox 13"/>
          <p:cNvSpPr txBox="1"/>
          <p:nvPr/>
        </p:nvSpPr>
        <p:spPr bwMode="auto">
          <a:xfrm>
            <a:off x="611560" y="1844824"/>
            <a:ext cx="7624018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rgbClr val="002060"/>
                </a:solidFill>
              </a:rPr>
              <a:t>Тиражирование  проекта МАОУ «СОШ № 155 </a:t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г. Челябинска» по теме: </a:t>
            </a:r>
            <a:r>
              <a:rPr lang="en-US" sz="2800" dirty="0">
                <a:solidFill>
                  <a:srgbClr val="002060"/>
                </a:solidFill>
              </a:rPr>
              <a:t>“</a:t>
            </a:r>
            <a:r>
              <a:rPr lang="ru-RU" sz="2800" dirty="0">
                <a:solidFill>
                  <a:srgbClr val="002060"/>
                </a:solidFill>
              </a:rPr>
              <a:t>Оптимизация процесса построения маршрута индивидуального развития обучающихся 8-11 классов по профессиональной ориентации школьников</a:t>
            </a:r>
            <a:r>
              <a:rPr lang="en-US" sz="2800" dirty="0">
                <a:solidFill>
                  <a:srgbClr val="002060"/>
                </a:solidFill>
              </a:rPr>
              <a:t>“</a:t>
            </a:r>
            <a:endParaRPr lang="ru-RU" sz="2800" b="1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236477" y="6299391"/>
            <a:ext cx="6957847" cy="285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165084" y="497018"/>
            <a:ext cx="6957847" cy="285338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/>
          <p:cNvSpPr txBox="1"/>
          <p:nvPr/>
        </p:nvSpPr>
        <p:spPr bwMode="auto">
          <a:xfrm>
            <a:off x="2393467" y="6028689"/>
            <a:ext cx="399586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>
                <a:latin typeface="Times New Roman"/>
                <a:cs typeface="Times New Roman"/>
              </a:rPr>
              <a:t>Челябинск -2023</a:t>
            </a:r>
          </a:p>
        </p:txBody>
      </p:sp>
      <p:pic>
        <p:nvPicPr>
          <p:cNvPr id="15" name="Рисунок 14" descr="gerd_mal"/>
          <p:cNvPicPr/>
          <p:nvPr/>
        </p:nvPicPr>
        <p:blipFill>
          <a:blip r:embed="rId3"/>
          <a:stretch/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 bwMode="auto">
          <a:xfrm>
            <a:off x="899592" y="4869159"/>
            <a:ext cx="762401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</a:rPr>
              <a:t>МАОУ «СОШ № 155 г. Челябинска»</a:t>
            </a:r>
            <a:endParaRPr lang="ru-RU" sz="2800" b="1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643938" y="6429375"/>
            <a:ext cx="347661" cy="285750"/>
          </a:xfrm>
        </p:spPr>
        <p:txBody>
          <a:bodyPr/>
          <a:lstStyle/>
          <a:p>
            <a:pPr algn="ctr">
              <a:defRPr/>
            </a:pPr>
            <a:fld id="{AD987F0A-53C7-4A4A-8BA7-E39A8CD592AC}" type="slidenum">
              <a:rPr lang="ru-RU" b="1">
                <a:solidFill>
                  <a:schemeClr val="accent5">
                    <a:lumMod val="50000"/>
                  </a:schemeClr>
                </a:solidFill>
              </a:rPr>
              <a:t>10</a:t>
            </a:fld>
            <a:endParaRPr lang="ru-RU" b="1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171443" y="522303"/>
            <a:ext cx="6957847" cy="285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192373" y="6309320"/>
            <a:ext cx="6957847" cy="285338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Заголовок 1"/>
          <p:cNvSpPr txBox="1"/>
          <p:nvPr/>
        </p:nvSpPr>
        <p:spPr bwMode="auto">
          <a:xfrm>
            <a:off x="1259632" y="179609"/>
            <a:ext cx="676875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 b="1" i="0" u="none" strike="noStrike" cap="none" spc="0">
                <a:ln>
                  <a:noFill/>
                </a:ln>
                <a:solidFill>
                  <a:schemeClr val="tx1"/>
                </a:solidFill>
                <a:latin typeface="Times New Roman"/>
                <a:ea typeface="Arial"/>
                <a:cs typeface="Times New Roman"/>
              </a:rPr>
              <a:t>Администрация города Челябинска</a:t>
            </a:r>
          </a:p>
        </p:txBody>
      </p:sp>
      <p:pic>
        <p:nvPicPr>
          <p:cNvPr id="24" name="Рисунок 23" descr="gerd_mal"/>
          <p:cNvPicPr/>
          <p:nvPr/>
        </p:nvPicPr>
        <p:blipFill>
          <a:blip r:embed="rId3"/>
          <a:stretch/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Прямоугольник 24"/>
          <p:cNvSpPr/>
          <p:nvPr/>
        </p:nvSpPr>
        <p:spPr bwMode="auto">
          <a:xfrm>
            <a:off x="654444" y="1519071"/>
            <a:ext cx="3998560" cy="25935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 bwMode="auto">
          <a:xfrm>
            <a:off x="4824571" y="1519072"/>
            <a:ext cx="3951083" cy="26079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2543678" y="4272930"/>
            <a:ext cx="3709865" cy="253704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Заголовок 1"/>
          <p:cNvSpPr txBox="1"/>
          <p:nvPr/>
        </p:nvSpPr>
        <p:spPr bwMode="auto">
          <a:xfrm>
            <a:off x="1571569" y="2224757"/>
            <a:ext cx="1944216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sz="3200">
              <a:solidFill>
                <a:srgbClr val="FF000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 bwMode="auto">
          <a:xfrm>
            <a:off x="3395137" y="4272296"/>
            <a:ext cx="20656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>
                <a:solidFill>
                  <a:srgbClr val="FF0000"/>
                </a:solidFill>
              </a:rPr>
              <a:t>ФОТО </a:t>
            </a:r>
            <a:r>
              <a:rPr lang="ru-RU">
                <a:solidFill>
                  <a:srgbClr val="FF0000"/>
                </a:solidFill>
              </a:rPr>
              <a:t>Обея (стенд)</a:t>
            </a:r>
            <a:endParaRPr/>
          </a:p>
        </p:txBody>
      </p:sp>
      <p:sp>
        <p:nvSpPr>
          <p:cNvPr id="30" name="Заголовок 1"/>
          <p:cNvSpPr txBox="1"/>
          <p:nvPr/>
        </p:nvSpPr>
        <p:spPr bwMode="auto">
          <a:xfrm>
            <a:off x="5581092" y="2130735"/>
            <a:ext cx="1944216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sz="3200">
              <a:solidFill>
                <a:srgbClr val="FF0000"/>
              </a:solidFill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738717" y="1557047"/>
            <a:ext cx="1216697" cy="2163017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3366596" y="1834574"/>
            <a:ext cx="1216697" cy="2163018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2039687" y="1688014"/>
            <a:ext cx="1236169" cy="219763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5237958" y="1788716"/>
            <a:ext cx="3313192" cy="2068643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 bwMode="auto">
          <a:xfrm>
            <a:off x="843844" y="755718"/>
            <a:ext cx="375981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>
                <a:solidFill>
                  <a:srgbClr val="FF0000"/>
                </a:solidFill>
              </a:rPr>
              <a:t>ФОТО</a:t>
            </a:r>
            <a:endParaRPr/>
          </a:p>
          <a:p>
            <a:pPr algn="ctr">
              <a:defRPr/>
            </a:pPr>
            <a:r>
              <a:rPr lang="ru-RU" sz="1400">
                <a:solidFill>
                  <a:srgbClr val="FF0000"/>
                </a:solidFill>
              </a:rPr>
              <a:t>Работа над картой текущего или целевого  состояния («ручной» вариант)</a:t>
            </a:r>
            <a:endParaRPr/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8"/>
          <a:srcRect l="7088" t="749" r="17313" b="2001"/>
          <a:stretch/>
        </p:blipFill>
        <p:spPr bwMode="auto">
          <a:xfrm>
            <a:off x="2705202" y="4691868"/>
            <a:ext cx="3383161" cy="1958420"/>
          </a:xfrm>
          <a:prstGeom prst="rect">
            <a:avLst/>
          </a:prstGeom>
        </p:spPr>
      </p:pic>
      <p:sp>
        <p:nvSpPr>
          <p:cNvPr id="37" name="Прямоугольник 36"/>
          <p:cNvSpPr/>
          <p:nvPr/>
        </p:nvSpPr>
        <p:spPr bwMode="auto">
          <a:xfrm>
            <a:off x="4920202" y="911331"/>
            <a:ext cx="37598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>
                <a:solidFill>
                  <a:srgbClr val="FF0000"/>
                </a:solidFill>
              </a:rPr>
              <a:t>ФОТО</a:t>
            </a:r>
            <a:endParaRPr/>
          </a:p>
          <a:p>
            <a:pPr algn="ctr">
              <a:defRPr/>
            </a:pPr>
            <a:r>
              <a:rPr lang="ru-RU" sz="1400">
                <a:solidFill>
                  <a:srgbClr val="FF0000"/>
                </a:solidFill>
              </a:rPr>
              <a:t>Маршрут индивидуального развития ребенка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643938" y="6429375"/>
            <a:ext cx="347661" cy="285750"/>
          </a:xfrm>
        </p:spPr>
        <p:txBody>
          <a:bodyPr/>
          <a:lstStyle/>
          <a:p>
            <a:pPr algn="ctr">
              <a:defRPr/>
            </a:pPr>
            <a:fld id="{AD987F0A-53C7-4A4A-8BA7-E39A8CD592AC}" type="slidenum">
              <a:rPr lang="ru-RU" b="1">
                <a:solidFill>
                  <a:schemeClr val="accent5">
                    <a:lumMod val="50000"/>
                  </a:schemeClr>
                </a:solidFill>
              </a:rPr>
              <a:t>11</a:t>
            </a:fld>
            <a:endParaRPr lang="ru-RU" b="1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171443" y="522303"/>
            <a:ext cx="6957847" cy="285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192373" y="6309320"/>
            <a:ext cx="6957847" cy="285338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Заголовок 1"/>
          <p:cNvSpPr txBox="1"/>
          <p:nvPr/>
        </p:nvSpPr>
        <p:spPr bwMode="auto">
          <a:xfrm>
            <a:off x="1259632" y="179609"/>
            <a:ext cx="676875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 b="1" i="0" u="none" strike="noStrike" cap="none" spc="0">
                <a:ln>
                  <a:noFill/>
                </a:ln>
                <a:solidFill>
                  <a:schemeClr val="tx1"/>
                </a:solidFill>
                <a:latin typeface="Times New Roman"/>
                <a:ea typeface="Arial"/>
                <a:cs typeface="Times New Roman"/>
              </a:rPr>
              <a:t>Администрация города Челябинска</a:t>
            </a:r>
          </a:p>
        </p:txBody>
      </p:sp>
      <p:pic>
        <p:nvPicPr>
          <p:cNvPr id="24" name="Рисунок 23" descr="gerd_mal"/>
          <p:cNvPicPr/>
          <p:nvPr/>
        </p:nvPicPr>
        <p:blipFill>
          <a:blip r:embed="rId3"/>
          <a:stretch/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836712"/>
            <a:ext cx="8229600" cy="58092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/>
              <a:t>Фото с профессиональных проб</a:t>
            </a:r>
          </a:p>
        </p:txBody>
      </p: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00AF5464-C25E-4D31-91ED-F168882B5A74}"/>
              </a:ext>
            </a:extLst>
          </p:cNvPr>
          <p:cNvGrpSpPr/>
          <p:nvPr/>
        </p:nvGrpSpPr>
        <p:grpSpPr>
          <a:xfrm>
            <a:off x="557258" y="1721217"/>
            <a:ext cx="8029485" cy="4028279"/>
            <a:chOff x="947731" y="1721217"/>
            <a:chExt cx="8029485" cy="4028279"/>
          </a:xfrm>
        </p:grpSpPr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EFB3420F-D7F1-4061-82ED-9490C9C3A6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5503" y="1721217"/>
              <a:ext cx="2613941" cy="1960456"/>
            </a:xfrm>
            <a:prstGeom prst="rect">
              <a:avLst/>
            </a:prstGeom>
          </p:spPr>
        </p:pic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DF5093EF-850C-4432-AFFA-D3DDDBFA6F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4701" y="3789040"/>
              <a:ext cx="2613941" cy="1960456"/>
            </a:xfrm>
            <a:prstGeom prst="rect">
              <a:avLst/>
            </a:prstGeom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A68AFFD1-FD60-4289-8C44-5D8FE7ACF28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3275" y="1721217"/>
              <a:ext cx="2613941" cy="1960456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23BBDD12-DDD6-45EC-98CF-37057E79589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5370" y="3788552"/>
              <a:ext cx="2613941" cy="1960456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A2D8F419-6767-455F-B384-2D8375A2DED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7731" y="1721217"/>
              <a:ext cx="2613941" cy="196045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643938" y="6429375"/>
            <a:ext cx="347661" cy="285750"/>
          </a:xfrm>
        </p:spPr>
        <p:txBody>
          <a:bodyPr/>
          <a:lstStyle/>
          <a:p>
            <a:pPr algn="ctr">
              <a:defRPr/>
            </a:pPr>
            <a:fld id="{AD987F0A-53C7-4A4A-8BA7-E39A8CD592AC}" type="slidenum">
              <a:rPr lang="ru-RU" b="1">
                <a:solidFill>
                  <a:schemeClr val="accent5">
                    <a:lumMod val="50000"/>
                  </a:schemeClr>
                </a:solidFill>
              </a:rPr>
              <a:t>12</a:t>
            </a:fld>
            <a:endParaRPr lang="ru-RU" b="1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171443" y="522303"/>
            <a:ext cx="6957847" cy="285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192373" y="6309320"/>
            <a:ext cx="6957847" cy="285338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Заголовок 1"/>
          <p:cNvSpPr txBox="1"/>
          <p:nvPr/>
        </p:nvSpPr>
        <p:spPr bwMode="auto">
          <a:xfrm>
            <a:off x="1259632" y="179609"/>
            <a:ext cx="676875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 b="1" i="0" u="none" strike="noStrike" cap="none" spc="0">
                <a:ln>
                  <a:noFill/>
                </a:ln>
                <a:solidFill>
                  <a:schemeClr val="tx1"/>
                </a:solidFill>
                <a:latin typeface="Times New Roman"/>
                <a:ea typeface="Arial"/>
                <a:cs typeface="Times New Roman"/>
              </a:rPr>
              <a:t>Администрация города Челябинска</a:t>
            </a:r>
          </a:p>
        </p:txBody>
      </p:sp>
      <p:pic>
        <p:nvPicPr>
          <p:cNvPr id="24" name="Рисунок 23" descr="gerd_mal"/>
          <p:cNvPicPr/>
          <p:nvPr/>
        </p:nvPicPr>
        <p:blipFill>
          <a:blip r:embed="rId3"/>
          <a:stretch/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836712"/>
            <a:ext cx="8229600" cy="58092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/>
              <a:t>Фото с профессиональных проб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482B15B-9D6A-4D0E-BCFD-91A042EC49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501008"/>
            <a:ext cx="4145438" cy="2335048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9E4822C5-0432-4861-A937-CC36A2BBCC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723487"/>
            <a:ext cx="4145438" cy="233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682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13</a:t>
            </a:fld>
            <a:endParaRPr lang="ru-RU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227066" y="497018"/>
            <a:ext cx="6957847" cy="28533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Заголовок 1"/>
          <p:cNvSpPr txBox="1"/>
          <p:nvPr/>
        </p:nvSpPr>
        <p:spPr bwMode="auto">
          <a:xfrm>
            <a:off x="1259632" y="179609"/>
            <a:ext cx="6768752" cy="36004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 b="1" i="0" u="none" strike="noStrike" cap="none" spc="0">
                <a:ln>
                  <a:noFill/>
                </a:ln>
                <a:solidFill>
                  <a:schemeClr val="tx1"/>
                </a:solidFill>
                <a:latin typeface="Times New Roman"/>
                <a:ea typeface="Arial"/>
                <a:cs typeface="Times New Roman"/>
              </a:rPr>
              <a:t>Администрация города Челябинска</a:t>
            </a:r>
          </a:p>
        </p:txBody>
      </p:sp>
      <p:pic>
        <p:nvPicPr>
          <p:cNvPr id="10" name="Рисунок 9" descr="gerd_mal"/>
          <p:cNvPicPr/>
          <p:nvPr/>
        </p:nvPicPr>
        <p:blipFill>
          <a:blip r:embed="rId3"/>
          <a:stretch/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"/>
          <p:cNvSpPr txBox="1"/>
          <p:nvPr/>
        </p:nvSpPr>
        <p:spPr bwMode="auto">
          <a:xfrm>
            <a:off x="1331640" y="1628800"/>
            <a:ext cx="6768752" cy="36004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 algn="ctr">
              <a:spcBef>
                <a:spcPts val="0"/>
              </a:spcBef>
              <a:defRPr/>
            </a:pPr>
            <a:r>
              <a:rPr lang="en-US" sz="16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https://school-155.ru/berezhlivye-tehnologii/</a:t>
            </a:r>
            <a:endParaRPr lang="ru-RU" sz="1600" b="1" i="0" u="none" strike="noStrike" cap="none" spc="0">
              <a:ln>
                <a:noFill/>
              </a:ln>
              <a:solidFill>
                <a:schemeClr val="tx1"/>
              </a:solidFill>
              <a:latin typeface="Times New Roman"/>
              <a:ea typeface="Arial"/>
              <a:cs typeface="Times New Roman"/>
            </a:endParaRPr>
          </a:p>
        </p:txBody>
      </p:sp>
      <p:pic>
        <p:nvPicPr>
          <p:cNvPr id="1523049651" name="Рисунок 1523049650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871620" y="2031405"/>
            <a:ext cx="7688791" cy="432494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2</a:t>
            </a:fld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171444" y="384436"/>
            <a:ext cx="6957847" cy="285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317484" y="6237312"/>
            <a:ext cx="6957847" cy="28533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Заголовок 1"/>
          <p:cNvSpPr txBox="1"/>
          <p:nvPr/>
        </p:nvSpPr>
        <p:spPr bwMode="auto">
          <a:xfrm>
            <a:off x="1259632" y="179609"/>
            <a:ext cx="6768752" cy="36004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 b="1" i="0" u="none" strike="noStrike" cap="none" spc="0">
                <a:ln>
                  <a:noFill/>
                </a:ln>
                <a:solidFill>
                  <a:schemeClr val="tx1"/>
                </a:solidFill>
                <a:latin typeface="Times New Roman"/>
                <a:ea typeface="Arial"/>
                <a:cs typeface="Times New Roman"/>
              </a:rPr>
              <a:t>Администрация города Челябинска</a:t>
            </a:r>
          </a:p>
        </p:txBody>
      </p:sp>
      <p:pic>
        <p:nvPicPr>
          <p:cNvPr id="12" name="Рисунок 11" descr="gerd_mal"/>
          <p:cNvPicPr/>
          <p:nvPr/>
        </p:nvPicPr>
        <p:blipFill>
          <a:blip r:embed="rId3"/>
          <a:stretch/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Заголовок 1"/>
          <p:cNvSpPr txBox="1"/>
          <p:nvPr/>
        </p:nvSpPr>
        <p:spPr bwMode="auto">
          <a:xfrm>
            <a:off x="1259632" y="548680"/>
            <a:ext cx="6768752" cy="36004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 b="1" i="0" u="none" strike="noStrike" cap="none" spc="0">
                <a:ln>
                  <a:noFill/>
                </a:ln>
                <a:solidFill>
                  <a:schemeClr val="tx1"/>
                </a:solidFill>
                <a:latin typeface="Times New Roman"/>
                <a:ea typeface="Arial"/>
                <a:cs typeface="Times New Roman"/>
              </a:rPr>
              <a:t>К</a:t>
            </a:r>
            <a:r>
              <a:rPr lang="en-US" sz="1600" b="1" i="0" u="none" strike="noStrike" cap="none" spc="0">
                <a:ln>
                  <a:noFill/>
                </a:ln>
                <a:solidFill>
                  <a:schemeClr val="tx1"/>
                </a:solidFill>
                <a:latin typeface="Times New Roman"/>
                <a:ea typeface="Arial"/>
                <a:cs typeface="Times New Roman"/>
              </a:rPr>
              <a:t>арта тиражируемого проекта</a:t>
            </a:r>
            <a:endParaRPr lang="ru-RU" sz="1600" b="1" i="0" u="none" strike="noStrike" cap="none" spc="0">
              <a:ln>
                <a:noFill/>
              </a:ln>
              <a:solidFill>
                <a:schemeClr val="tx1"/>
              </a:solidFill>
              <a:latin typeface="Times New Roman"/>
              <a:ea typeface="Arial"/>
              <a:cs typeface="Times New Roman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94731D7-51C7-4728-B027-BDD0922AED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99390" y="-314941"/>
            <a:ext cx="5501953" cy="777686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CAC7F4D-E65F-462B-8A35-B149C55565DD}" type="slidenum">
              <a:rPr lang="ru-RU"/>
              <a:t>3</a:t>
            </a:fld>
            <a:endParaRPr lang="ru-RU"/>
          </a:p>
        </p:txBody>
      </p:sp>
      <p:sp>
        <p:nvSpPr>
          <p:cNvPr id="17434" name="Прямоугольник 5"/>
          <p:cNvSpPr>
            <a:spLocks noChangeArrowheads="1"/>
          </p:cNvSpPr>
          <p:nvPr/>
        </p:nvSpPr>
        <p:spPr bwMode="auto">
          <a:xfrm>
            <a:off x="683568" y="788578"/>
            <a:ext cx="78488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/>
              <a:t>Приказ по тиражированию проекта</a:t>
            </a:r>
            <a:endParaRPr lang="ru-RU" sz="240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165082" y="384436"/>
            <a:ext cx="6957847" cy="285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203407" y="6309320"/>
            <a:ext cx="6957847" cy="28533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Заголовок 1"/>
          <p:cNvSpPr txBox="1"/>
          <p:nvPr/>
        </p:nvSpPr>
        <p:spPr bwMode="auto">
          <a:xfrm>
            <a:off x="1259632" y="179609"/>
            <a:ext cx="676875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 b="1" i="0" u="none" strike="noStrike" cap="none" spc="0">
                <a:ln>
                  <a:noFill/>
                </a:ln>
                <a:solidFill>
                  <a:schemeClr val="tx1"/>
                </a:solidFill>
                <a:latin typeface="Times New Roman"/>
                <a:ea typeface="Arial"/>
                <a:cs typeface="Times New Roman"/>
              </a:rPr>
              <a:t>Администрация города Челябинска</a:t>
            </a:r>
          </a:p>
        </p:txBody>
      </p:sp>
      <p:pic>
        <p:nvPicPr>
          <p:cNvPr id="14" name="Рисунок 13" descr="gerd_mal"/>
          <p:cNvPicPr/>
          <p:nvPr/>
        </p:nvPicPr>
        <p:blipFill>
          <a:blip r:embed="rId3"/>
          <a:stretch/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/>
          <a:srcRect l="36576" t="16542" r="34786" b="7090"/>
          <a:stretch/>
        </p:blipFill>
        <p:spPr bwMode="auto">
          <a:xfrm>
            <a:off x="1475656" y="1340768"/>
            <a:ext cx="2952328" cy="4428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 l="36576" t="21315" r="34786" b="3908"/>
          <a:stretch/>
        </p:blipFill>
        <p:spPr bwMode="auto">
          <a:xfrm>
            <a:off x="4572000" y="1340768"/>
            <a:ext cx="3096344" cy="45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643938" y="6429375"/>
            <a:ext cx="347661" cy="285750"/>
          </a:xfrm>
        </p:spPr>
        <p:txBody>
          <a:bodyPr/>
          <a:lstStyle/>
          <a:p>
            <a:pPr algn="ctr">
              <a:defRPr/>
            </a:pPr>
            <a:fld id="{AD987F0A-53C7-4A4A-8BA7-E39A8CD592AC}" type="slidenum">
              <a:rPr lang="ru-RU" b="1">
                <a:solidFill>
                  <a:schemeClr val="accent5">
                    <a:lumMod val="50000"/>
                  </a:schemeClr>
                </a:solidFill>
              </a:rPr>
              <a:t>4</a:t>
            </a:fld>
            <a:endParaRPr lang="ru-RU" b="1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6" name="Схема 5"/>
          <p:cNvGraphicFramePr>
            <a:graphicFrameLocks/>
          </p:cNvGraphicFramePr>
          <p:nvPr/>
        </p:nvGraphicFramePr>
        <p:xfrm>
          <a:off x="123843" y="959978"/>
          <a:ext cx="4500593" cy="5189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Скругленный прямоугольник 9"/>
          <p:cNvSpPr/>
          <p:nvPr/>
        </p:nvSpPr>
        <p:spPr bwMode="auto">
          <a:xfrm>
            <a:off x="4503087" y="1319457"/>
            <a:ext cx="4488513" cy="127620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120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4458521" y="2731371"/>
            <a:ext cx="4533079" cy="155103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ru-RU" sz="120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4516933" y="4484167"/>
            <a:ext cx="4519563" cy="152690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200" dirty="0">
                <a:solidFill>
                  <a:schemeClr val="tx1"/>
                </a:solidFill>
                <a:latin typeface="Times New Roman"/>
                <a:cs typeface="Times New Roman"/>
              </a:rPr>
              <a:t>1. Неопределенность выпускников в выборе своей будущей профессии.</a:t>
            </a:r>
          </a:p>
          <a:p>
            <a:pPr algn="just">
              <a:defRPr/>
            </a:pPr>
            <a:r>
              <a:rPr lang="ru-RU" sz="1200" dirty="0">
                <a:solidFill>
                  <a:schemeClr val="tx1"/>
                </a:solidFill>
                <a:latin typeface="Times New Roman"/>
                <a:cs typeface="Times New Roman"/>
              </a:rPr>
              <a:t>2. Снижение мотивации и осознанности обучающихся.</a:t>
            </a:r>
            <a:endParaRPr dirty="0"/>
          </a:p>
          <a:p>
            <a:pPr algn="just">
              <a:defRPr/>
            </a:pPr>
            <a:r>
              <a:rPr lang="ru-RU" sz="1200" dirty="0">
                <a:solidFill>
                  <a:schemeClr val="tx1"/>
                </a:solidFill>
                <a:latin typeface="Times New Roman"/>
                <a:cs typeface="Times New Roman"/>
              </a:rPr>
              <a:t>3.Снижение качества образовательных результатов школьников.</a:t>
            </a:r>
            <a:endParaRPr dirty="0"/>
          </a:p>
          <a:p>
            <a:pPr algn="just">
              <a:defRPr/>
            </a:pPr>
            <a:r>
              <a:rPr lang="ru-RU" sz="1200" dirty="0">
                <a:solidFill>
                  <a:schemeClr val="tx1"/>
                </a:solidFill>
                <a:latin typeface="Times New Roman"/>
                <a:cs typeface="Times New Roman"/>
              </a:rPr>
              <a:t>4.Нехватка кадровых и временных ресурсов ОО для построения МИР обучающегося.</a:t>
            </a:r>
          </a:p>
        </p:txBody>
      </p:sp>
      <p:sp>
        <p:nvSpPr>
          <p:cNvPr id="9" name="Пятно 1 60"/>
          <p:cNvSpPr/>
          <p:nvPr/>
        </p:nvSpPr>
        <p:spPr bwMode="auto">
          <a:xfrm>
            <a:off x="1000100" y="5506251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>
                <a:solidFill>
                  <a:schemeClr val="bg1"/>
                </a:solidFill>
                <a:cs typeface="Arial"/>
              </a:rPr>
              <a:t>1</a:t>
            </a:r>
            <a:endParaRPr/>
          </a:p>
        </p:txBody>
      </p:sp>
      <p:sp>
        <p:nvSpPr>
          <p:cNvPr id="13" name="Пятно 1 60"/>
          <p:cNvSpPr/>
          <p:nvPr/>
        </p:nvSpPr>
        <p:spPr bwMode="auto">
          <a:xfrm>
            <a:off x="1812206" y="5506252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>
                <a:solidFill>
                  <a:schemeClr val="bg1"/>
                </a:solidFill>
                <a:cs typeface="Arial"/>
              </a:rPr>
              <a:t>2</a:t>
            </a:r>
            <a:endParaRPr/>
          </a:p>
        </p:txBody>
      </p:sp>
      <p:sp>
        <p:nvSpPr>
          <p:cNvPr id="14" name="Пятно 1 60"/>
          <p:cNvSpPr/>
          <p:nvPr/>
        </p:nvSpPr>
        <p:spPr bwMode="auto">
          <a:xfrm>
            <a:off x="2707062" y="5543559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>
                <a:solidFill>
                  <a:schemeClr val="bg1"/>
                </a:solidFill>
                <a:cs typeface="Arial"/>
              </a:rPr>
              <a:t>3</a:t>
            </a:r>
            <a:endParaRPr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/>
          <a:stretch/>
        </p:blipFill>
        <p:spPr bwMode="auto">
          <a:xfrm>
            <a:off x="1171443" y="522303"/>
            <a:ext cx="6957847" cy="285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7"/>
          <a:stretch/>
        </p:blipFill>
        <p:spPr bwMode="auto">
          <a:xfrm>
            <a:off x="1192373" y="6309320"/>
            <a:ext cx="6957847" cy="285338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Прямоугольник 5"/>
          <p:cNvSpPr>
            <a:spLocks noChangeArrowheads="1"/>
          </p:cNvSpPr>
          <p:nvPr/>
        </p:nvSpPr>
        <p:spPr bwMode="auto">
          <a:xfrm>
            <a:off x="2552604" y="725931"/>
            <a:ext cx="4798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>
                <a:latin typeface="Times New Roman"/>
                <a:cs typeface="Times New Roman"/>
              </a:rPr>
              <a:t>Пирамида  проблем</a:t>
            </a:r>
            <a:endParaRPr/>
          </a:p>
        </p:txBody>
      </p:sp>
      <p:sp>
        <p:nvSpPr>
          <p:cNvPr id="20" name="Пятно 1 60"/>
          <p:cNvSpPr/>
          <p:nvPr/>
        </p:nvSpPr>
        <p:spPr bwMode="auto">
          <a:xfrm>
            <a:off x="1280975" y="4797152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>
                <a:solidFill>
                  <a:schemeClr val="bg1"/>
                </a:solidFill>
                <a:cs typeface="Arial"/>
              </a:rPr>
              <a:t>4</a:t>
            </a:r>
            <a:endParaRPr/>
          </a:p>
        </p:txBody>
      </p:sp>
      <p:sp>
        <p:nvSpPr>
          <p:cNvPr id="21" name="Пятно 1 60"/>
          <p:cNvSpPr/>
          <p:nvPr/>
        </p:nvSpPr>
        <p:spPr bwMode="auto">
          <a:xfrm>
            <a:off x="2707062" y="4836305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>
                <a:solidFill>
                  <a:schemeClr val="bg1"/>
                </a:solidFill>
                <a:cs typeface="Arial"/>
              </a:rPr>
              <a:t>5</a:t>
            </a:r>
            <a:endParaRPr/>
          </a:p>
        </p:txBody>
      </p:sp>
      <p:sp>
        <p:nvSpPr>
          <p:cNvPr id="23" name="Заголовок 1"/>
          <p:cNvSpPr txBox="1"/>
          <p:nvPr/>
        </p:nvSpPr>
        <p:spPr bwMode="auto">
          <a:xfrm>
            <a:off x="1259632" y="179609"/>
            <a:ext cx="676875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 b="1" i="0" u="none" strike="noStrike" cap="none" spc="0">
                <a:ln>
                  <a:noFill/>
                </a:ln>
                <a:solidFill>
                  <a:schemeClr val="tx1"/>
                </a:solidFill>
                <a:latin typeface="Times New Roman"/>
                <a:ea typeface="Arial"/>
                <a:cs typeface="Times New Roman"/>
              </a:rPr>
              <a:t>Администрация города Челябинска</a:t>
            </a:r>
          </a:p>
        </p:txBody>
      </p:sp>
      <p:pic>
        <p:nvPicPr>
          <p:cNvPr id="24" name="Рисунок 23" descr="gerd_mal"/>
          <p:cNvPicPr/>
          <p:nvPr/>
        </p:nvPicPr>
        <p:blipFill>
          <a:blip r:embed="rId8"/>
          <a:stretch/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306735" y="1067117"/>
          <a:ext cx="8751187" cy="53022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89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40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68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14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1033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>
                          <a:latin typeface="Times New Roman"/>
                          <a:cs typeface="Times New Roman"/>
                        </a:rPr>
                        <a:t>Проблема </a:t>
                      </a:r>
                      <a:endParaRPr/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>
                          <a:latin typeface="Times New Roman"/>
                          <a:cs typeface="Times New Roman"/>
                        </a:rPr>
                        <a:t>Коренная причина</a:t>
                      </a:r>
                      <a:endParaRPr/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>
                          <a:latin typeface="Times New Roman"/>
                          <a:cs typeface="Times New Roman"/>
                        </a:rPr>
                        <a:t>Способ решения</a:t>
                      </a: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>
                          <a:latin typeface="Times New Roman"/>
                          <a:cs typeface="Times New Roman"/>
                        </a:rPr>
                        <a:t>Экономия времени</a:t>
                      </a: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4476">
                <a:tc>
                  <a:txBody>
                    <a:bodyPr/>
                    <a:lstStyle/>
                    <a:p>
                      <a:pPr marL="0" marR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>
                          <a:latin typeface="Times New Roman"/>
                          <a:cs typeface="Times New Roman"/>
                        </a:rPr>
                        <a:t>1.</a:t>
                      </a:r>
                      <a:r>
                        <a:rPr lang="ru-RU" sz="14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Неопределенность выпускников в выборе своей будущей профессии</a:t>
                      </a:r>
                      <a:endParaRPr lang="ru-RU" sz="1400" b="0">
                        <a:latin typeface="Times New Roman"/>
                        <a:cs typeface="Times New Roman"/>
                      </a:endParaRPr>
                    </a:p>
                  </a:txBody>
                  <a:tcPr marL="91427" marR="91427" marT="45735" marB="45735">
                    <a:solidFill>
                      <a:srgbClr val="9EE0FE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4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0" marR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4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0" marR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Отсутствие информации о возможностях и понимания у обучающихся своего профессионального потенциала и потребностях рынка труда региона</a:t>
                      </a:r>
                      <a:endParaRPr/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defRPr/>
                      </a:pPr>
                      <a:r>
                        <a:rPr lang="ru-RU" sz="1400" b="0">
                          <a:latin typeface="Times New Roman"/>
                          <a:cs typeface="Times New Roman"/>
                        </a:rPr>
                        <a:t>Диагностика профессиональных предпочтений обучающихся ОО</a:t>
                      </a: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2 недели</a:t>
                      </a: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8382">
                <a:tc rowSpan="2">
                  <a:txBody>
                    <a:bodyPr/>
                    <a:lstStyle/>
                    <a:p>
                      <a:pPr marL="0" marR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2.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Снижение мотивации и осознанности обучающихся</a:t>
                      </a:r>
                      <a:endParaRPr/>
                    </a:p>
                    <a:p>
                      <a:pPr marL="0" marR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400" b="0">
                        <a:solidFill>
                          <a:schemeClr val="tx1"/>
                        </a:solidFill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91427" marR="91427" marT="45735" marB="45735"/>
                </a:tc>
                <a:tc vMerge="1">
                  <a:txBody>
                    <a:bodyPr/>
                    <a:lstStyle/>
                    <a:p>
                      <a:pPr marL="0" marR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4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91438" marR="91438" marT="45739" marB="45739"/>
                </a:tc>
                <a:tc>
                  <a:txBody>
                    <a:bodyPr/>
                    <a:lstStyle/>
                    <a:p>
                      <a:pPr algn="just">
                        <a:defRPr/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Построение МИР, </a:t>
                      </a:r>
                    </a:p>
                    <a:p>
                      <a:pPr algn="just">
                        <a:defRPr/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создание избыточной образовательной среды</a:t>
                      </a:r>
                    </a:p>
                  </a:txBody>
                  <a:tcPr marL="91438" marR="91438" marT="45739" marB="45739"/>
                </a:tc>
                <a:tc rowSpan="4"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400" b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400" b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400" b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400" b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400" b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400" b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400" b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2 недели</a:t>
                      </a:r>
                      <a:endParaRPr/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400" b="0" i="0" u="none" strike="noStrike" cap="none">
                        <a:ln>
                          <a:noFill/>
                        </a:ln>
                        <a:solidFill>
                          <a:srgbClr val="FF0000"/>
                        </a:solidFill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91438" marR="91438" marT="45739" marB="4573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Формирование профессионального самоопределения обучающихся и выбор приоритетных СУЗов и ВУЗов</a:t>
                      </a:r>
                      <a:endParaRPr lang="ru-RU" sz="1400" b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>
                        <a:defRPr/>
                      </a:pPr>
                      <a:endParaRPr lang="ru-RU" sz="1400" b="0">
                        <a:solidFill>
                          <a:srgbClr val="FF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70653">
                <a:tc>
                  <a:txBody>
                    <a:bodyPr/>
                    <a:lstStyle/>
                    <a:p>
                      <a:pPr algn="just">
                        <a:defRPr/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3.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Снижение качества образовательных результатов обучающихся</a:t>
                      </a:r>
                      <a:endParaRPr lang="ru-RU" sz="1400" b="0">
                        <a:solidFill>
                          <a:schemeClr val="tx1"/>
                        </a:solidFill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91427" marR="91427" marT="45735" marB="45735">
                    <a:solidFill>
                      <a:srgbClr val="9EE0FE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23410">
                <a:tc>
                  <a:txBody>
                    <a:bodyPr/>
                    <a:lstStyle/>
                    <a:p>
                      <a:pPr marL="0" marR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4. 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Нехватка кадровых и временных ресурсов ОО для построения МИР обучающегося</a:t>
                      </a:r>
                    </a:p>
                    <a:p>
                      <a:pPr algn="just">
                        <a:defRPr/>
                      </a:pPr>
                      <a:endParaRPr lang="ru-RU" sz="1400" b="0">
                        <a:solidFill>
                          <a:schemeClr val="tx1"/>
                        </a:solidFill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91427" marR="91427" marT="45735" marB="45735"/>
                </a:tc>
                <a:tc>
                  <a:txBody>
                    <a:bodyPr/>
                    <a:lstStyle/>
                    <a:p>
                      <a:pPr marL="0" marR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Отсутствие  службы сопровождения в ОО по вопросам профессионального самоопределения и профессиональной ориентации обучающихся</a:t>
                      </a:r>
                      <a:endParaRPr/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>
                          <a:latin typeface="Times New Roman"/>
                          <a:cs typeface="Times New Roman"/>
                        </a:rPr>
                        <a:t>Создание в ОО тьюторской службы</a:t>
                      </a:r>
                      <a:endParaRPr/>
                    </a:p>
                  </a:txBody>
                  <a:tcPr marL="91438" marR="91438" marT="45739" marB="45739"/>
                </a:tc>
                <a:tc vMerge="1">
                  <a:txBody>
                    <a:bodyPr/>
                    <a:lstStyle/>
                    <a:p>
                      <a:pPr algn="just">
                        <a:defRPr/>
                      </a:pPr>
                      <a:endParaRPr lang="ru-RU" sz="1400" b="0">
                        <a:solidFill>
                          <a:srgbClr val="FF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91438" marR="91438" marT="45739" marB="4573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6516216" y="6309320"/>
            <a:ext cx="2133600" cy="365125"/>
          </a:xfrm>
        </p:spPr>
        <p:txBody>
          <a:bodyPr/>
          <a:lstStyle/>
          <a:p>
            <a:pPr>
              <a:defRPr/>
            </a:pPr>
            <a:fld id="{BCAC7F4D-E65F-462B-8A35-B149C55565DD}" type="slidenum">
              <a:rPr lang="ru-RU"/>
              <a:t>5</a:t>
            </a:fld>
            <a:endParaRPr lang="ru-RU"/>
          </a:p>
        </p:txBody>
      </p:sp>
      <p:sp>
        <p:nvSpPr>
          <p:cNvPr id="17434" name="Прямоугольник 5"/>
          <p:cNvSpPr>
            <a:spLocks noChangeArrowheads="1"/>
          </p:cNvSpPr>
          <p:nvPr/>
        </p:nvSpPr>
        <p:spPr bwMode="auto">
          <a:xfrm>
            <a:off x="1961566" y="605452"/>
            <a:ext cx="48704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>
                <a:latin typeface="Times New Roman"/>
                <a:cs typeface="Times New Roman"/>
              </a:rPr>
              <a:t>Анализ проблем</a:t>
            </a:r>
            <a:endParaRPr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107722" y="412692"/>
            <a:ext cx="6957847" cy="285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203407" y="6528038"/>
            <a:ext cx="6957847" cy="28533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Заголовок 1"/>
          <p:cNvSpPr txBox="1"/>
          <p:nvPr/>
        </p:nvSpPr>
        <p:spPr bwMode="auto">
          <a:xfrm>
            <a:off x="1259632" y="179609"/>
            <a:ext cx="676875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 b="1" i="0" u="none" strike="noStrike" cap="none" spc="0">
                <a:ln>
                  <a:noFill/>
                </a:ln>
                <a:solidFill>
                  <a:schemeClr val="tx1"/>
                </a:solidFill>
                <a:latin typeface="Times New Roman"/>
                <a:ea typeface="Arial"/>
                <a:cs typeface="Times New Roman"/>
              </a:rPr>
              <a:t>Администрация города Челябинска</a:t>
            </a:r>
          </a:p>
        </p:txBody>
      </p:sp>
      <p:pic>
        <p:nvPicPr>
          <p:cNvPr id="13" name="Рисунок 12" descr="gerd_mal"/>
          <p:cNvPicPr/>
          <p:nvPr/>
        </p:nvPicPr>
        <p:blipFill>
          <a:blip r:embed="rId3"/>
          <a:stretch/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587" y="1587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oleObj" r:id="rId3" imgW="0" imgH="0" progId="">
                  <p:embed/>
                </p:oleObj>
              </mc:Choice>
              <mc:Fallback>
                <p:oleObj name="oleObj" r:id="rId3" imgW="0" imgH="0" progId="">
                  <p:embed/>
                  <p:pic>
                    <p:nvPicPr>
                      <p:cNvPr id="17435" name="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 bwMode="auto">
                      <a:xfrm>
                        <a:off x="1587" y="1587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6974904" y="6356350"/>
            <a:ext cx="2133600" cy="365125"/>
          </a:xfrm>
        </p:spPr>
        <p:txBody>
          <a:bodyPr/>
          <a:lstStyle/>
          <a:p>
            <a:pPr>
              <a:defRPr/>
            </a:pPr>
            <a:fld id="{B19B0651-EE4F-4900-A07F-96A6BFA9D0F0}" type="slidenum">
              <a:rPr lang="ru-RU" sz="1400"/>
              <a:t>6</a:t>
            </a:fld>
            <a:endParaRPr lang="ru-RU" sz="140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1171444" y="526516"/>
            <a:ext cx="6957847" cy="285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917859" y="6213681"/>
            <a:ext cx="6957847" cy="28533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Прямоугольник 5"/>
          <p:cNvSpPr>
            <a:spLocks noChangeArrowheads="1"/>
          </p:cNvSpPr>
          <p:nvPr/>
        </p:nvSpPr>
        <p:spPr bwMode="auto">
          <a:xfrm>
            <a:off x="1494851" y="1030155"/>
            <a:ext cx="63110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>
                <a:latin typeface="Times New Roman"/>
                <a:cs typeface="Times New Roman"/>
              </a:rPr>
              <a:t>План реализации проекта</a:t>
            </a:r>
            <a:endParaRPr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395536" y="1087256"/>
            <a:ext cx="8352928" cy="5189937"/>
          </a:xfrm>
          <a:prstGeom prst="rect">
            <a:avLst/>
          </a:prstGeom>
        </p:spPr>
      </p:pic>
      <p:sp>
        <p:nvSpPr>
          <p:cNvPr id="13" name="Заголовок 1"/>
          <p:cNvSpPr txBox="1"/>
          <p:nvPr/>
        </p:nvSpPr>
        <p:spPr bwMode="auto">
          <a:xfrm>
            <a:off x="1259632" y="179609"/>
            <a:ext cx="676875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 b="1" i="0" u="none" strike="noStrike" cap="none" spc="0">
                <a:ln>
                  <a:noFill/>
                </a:ln>
                <a:solidFill>
                  <a:schemeClr val="tx1"/>
                </a:solidFill>
                <a:latin typeface="Times New Roman"/>
                <a:ea typeface="Arial"/>
                <a:cs typeface="Times New Roman"/>
              </a:rPr>
              <a:t>Администрация города Челябинска</a:t>
            </a:r>
          </a:p>
        </p:txBody>
      </p:sp>
      <p:pic>
        <p:nvPicPr>
          <p:cNvPr id="15" name="Рисунок 14" descr="gerd_mal"/>
          <p:cNvPicPr/>
          <p:nvPr/>
        </p:nvPicPr>
        <p:blipFill>
          <a:blip r:embed="rId7"/>
          <a:stretch/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587" y="1587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oleObj" r:id="rId3" imgW="0" imgH="0" progId="">
                  <p:embed/>
                </p:oleObj>
              </mc:Choice>
              <mc:Fallback>
                <p:oleObj name="oleObj" r:id="rId3" imgW="0" imgH="0" progId="">
                  <p:embed/>
                  <p:pic>
                    <p:nvPicPr>
                      <p:cNvPr id="17436" name="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 bwMode="auto">
                      <a:xfrm>
                        <a:off x="1587" y="1587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6974904" y="6356350"/>
            <a:ext cx="2133600" cy="365125"/>
          </a:xfrm>
        </p:spPr>
        <p:txBody>
          <a:bodyPr/>
          <a:lstStyle/>
          <a:p>
            <a:pPr>
              <a:defRPr/>
            </a:pPr>
            <a:fld id="{B19B0651-EE4F-4900-A07F-96A6BFA9D0F0}" type="slidenum">
              <a:rPr lang="ru-RU" sz="1400"/>
              <a:t>7</a:t>
            </a:fld>
            <a:endParaRPr lang="ru-RU" sz="140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1171444" y="526516"/>
            <a:ext cx="6957847" cy="285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rcRect l="23434" t="24408" r="37351" b="11608"/>
          <a:stretch/>
        </p:blipFill>
        <p:spPr bwMode="auto">
          <a:xfrm>
            <a:off x="843844" y="795189"/>
            <a:ext cx="7688596" cy="5926286"/>
          </a:xfrm>
          <a:prstGeom prst="rect">
            <a:avLst/>
          </a:prstGeom>
        </p:spPr>
      </p:pic>
      <p:sp>
        <p:nvSpPr>
          <p:cNvPr id="9" name="Заголовок 1"/>
          <p:cNvSpPr txBox="1"/>
          <p:nvPr/>
        </p:nvSpPr>
        <p:spPr bwMode="auto">
          <a:xfrm>
            <a:off x="1259632" y="179609"/>
            <a:ext cx="676875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 b="1" i="0" u="none" strike="noStrike" cap="none" spc="0">
                <a:ln>
                  <a:noFill/>
                </a:ln>
                <a:solidFill>
                  <a:schemeClr val="tx1"/>
                </a:solidFill>
                <a:latin typeface="Times New Roman"/>
                <a:ea typeface="Arial"/>
                <a:cs typeface="Times New Roman"/>
              </a:rPr>
              <a:t>Администрация города Челябинска</a:t>
            </a:r>
          </a:p>
        </p:txBody>
      </p:sp>
      <p:pic>
        <p:nvPicPr>
          <p:cNvPr id="12" name="Рисунок 11" descr="gerd_mal"/>
          <p:cNvPicPr/>
          <p:nvPr/>
        </p:nvPicPr>
        <p:blipFill>
          <a:blip r:embed="rId7"/>
          <a:stretch/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555" name="Содержимое 4"/>
          <p:cNvSpPr>
            <a:spLocks noGrp="1"/>
          </p:cNvSpPr>
          <p:nvPr>
            <p:ph idx="1"/>
          </p:nvPr>
        </p:nvSpPr>
        <p:spPr bwMode="auto">
          <a:xfrm>
            <a:off x="431534" y="1206163"/>
            <a:ext cx="8229600" cy="461665"/>
          </a:xfrm>
        </p:spPr>
        <p:txBody>
          <a:bodyPr>
            <a:spAutoFit/>
          </a:bodyPr>
          <a:lstStyle/>
          <a:p>
            <a:pPr algn="ctr">
              <a:buFont typeface="Arial"/>
              <a:buNone/>
              <a:defRPr/>
            </a:pPr>
            <a:r>
              <a:rPr lang="ru-RU" sz="2400" b="1">
                <a:solidFill>
                  <a:srgbClr val="00B0F0"/>
                </a:solidFill>
              </a:rPr>
              <a:t>Время протекания процесса:</a:t>
            </a:r>
            <a:r>
              <a:rPr lang="en-US" sz="2400" b="1">
                <a:solidFill>
                  <a:srgbClr val="00B0F0"/>
                </a:solidFill>
                <a:latin typeface="Franklin Gothic Book"/>
              </a:rPr>
              <a:t> </a:t>
            </a:r>
            <a:endParaRPr lang="ru-RU" sz="2400" b="1">
              <a:solidFill>
                <a:srgbClr val="00B0F0"/>
              </a:solidFill>
            </a:endParaRPr>
          </a:p>
        </p:txBody>
      </p:sp>
      <p:sp>
        <p:nvSpPr>
          <p:cNvPr id="23554" name="Номер слайда 3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73995617-6FF0-4B41-9B11-82E5C3F61D0B}" type="slidenum">
              <a:rPr lang="ru-RU">
                <a:latin typeface="Arial"/>
              </a:rPr>
              <a:t>8</a:t>
            </a:fld>
            <a:endParaRPr lang="ru-RU">
              <a:latin typeface="Arial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165953" y="1550364"/>
            <a:ext cx="390238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1600" b="1">
                <a:solidFill>
                  <a:srgbClr val="0070C0"/>
                </a:solidFill>
                <a:latin typeface="Times New Roman"/>
                <a:cs typeface="Times New Roman"/>
              </a:rPr>
              <a:t>БЫЛО</a:t>
            </a:r>
            <a:r>
              <a:rPr lang="ru-RU" sz="1600">
                <a:solidFill>
                  <a:srgbClr val="0070C0"/>
                </a:solidFill>
                <a:latin typeface="Times New Roman"/>
                <a:cs typeface="Times New Roman"/>
              </a:rPr>
              <a:t>:</a:t>
            </a:r>
            <a:endParaRPr/>
          </a:p>
          <a:p>
            <a:pPr algn="ctr">
              <a:defRPr/>
            </a:pPr>
            <a:r>
              <a:rPr lang="ru-RU" sz="1600">
                <a:latin typeface="Times New Roman"/>
                <a:cs typeface="Times New Roman"/>
              </a:rPr>
              <a:t>    Количество</a:t>
            </a:r>
            <a:r>
              <a:rPr lang="en-US" sz="1600">
                <a:latin typeface="Times New Roman"/>
                <a:cs typeface="Times New Roman"/>
              </a:rPr>
              <a:t> </a:t>
            </a:r>
            <a:r>
              <a:rPr lang="ru-RU" sz="1600">
                <a:latin typeface="Times New Roman"/>
                <a:cs typeface="Times New Roman"/>
              </a:rPr>
              <a:t>обучающихся , имеющих выстроенный маршрут индивидуального развития 0</a:t>
            </a:r>
          </a:p>
          <a:p>
            <a:pPr algn="ctr">
              <a:defRPr/>
            </a:pPr>
            <a:endParaRPr lang="ru-RU" sz="1600"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ru-RU" sz="1600">
                <a:latin typeface="Times New Roman"/>
                <a:cs typeface="Times New Roman"/>
              </a:rPr>
              <a:t>Соответствие профессионального самоопределения обучающихся итоговому выбору профессии </a:t>
            </a:r>
            <a:r>
              <a:rPr lang="en-US" sz="1600">
                <a:latin typeface="Times New Roman"/>
                <a:cs typeface="Times New Roman"/>
              </a:rPr>
              <a:t> </a:t>
            </a:r>
            <a:r>
              <a:rPr lang="ru-RU" sz="1600">
                <a:latin typeface="Times New Roman"/>
                <a:cs typeface="Times New Roman"/>
              </a:rPr>
              <a:t>0</a:t>
            </a:r>
            <a:r>
              <a:rPr lang="en-US" sz="1600">
                <a:latin typeface="Times New Roman"/>
                <a:cs typeface="Times New Roman"/>
              </a:rPr>
              <a:t> </a:t>
            </a:r>
            <a:r>
              <a:rPr lang="ru-RU" sz="1600">
                <a:latin typeface="Times New Roman"/>
                <a:cs typeface="Times New Roman"/>
              </a:rPr>
              <a:t>%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1600">
                <a:solidFill>
                  <a:schemeClr val="accent3"/>
                </a:solidFill>
                <a:latin typeface="Times New Roman"/>
                <a:cs typeface="Times New Roman"/>
              </a:rPr>
              <a:t> </a:t>
            </a:r>
            <a:r>
              <a:rPr lang="ru-RU" sz="1600" b="1">
                <a:solidFill>
                  <a:schemeClr val="accent3"/>
                </a:solidFill>
                <a:latin typeface="Times New Roman"/>
                <a:cs typeface="Times New Roman"/>
              </a:rPr>
              <a:t> </a:t>
            </a:r>
            <a:r>
              <a:rPr lang="ru-RU" sz="1600">
                <a:solidFill>
                  <a:schemeClr val="accent3"/>
                </a:solidFill>
                <a:latin typeface="Times New Roman"/>
                <a:cs typeface="Times New Roman"/>
              </a:rPr>
              <a:t> </a:t>
            </a:r>
            <a:endParaRPr/>
          </a:p>
        </p:txBody>
      </p:sp>
      <p:sp>
        <p:nvSpPr>
          <p:cNvPr id="8" name="TextBox 7"/>
          <p:cNvSpPr txBox="1"/>
          <p:nvPr/>
        </p:nvSpPr>
        <p:spPr bwMode="auto">
          <a:xfrm>
            <a:off x="4572000" y="1550364"/>
            <a:ext cx="4354715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1600" b="1">
                <a:solidFill>
                  <a:srgbClr val="0070C0"/>
                </a:solidFill>
                <a:latin typeface="Times New Roman"/>
                <a:cs typeface="Times New Roman"/>
              </a:rPr>
              <a:t>СТАЛО</a:t>
            </a:r>
            <a:r>
              <a:rPr lang="ru-RU" sz="1600">
                <a:solidFill>
                  <a:srgbClr val="0070C0"/>
                </a:solidFill>
                <a:latin typeface="Times New Roman"/>
                <a:cs typeface="Times New Roman"/>
              </a:rPr>
              <a:t>:</a:t>
            </a:r>
            <a:endParaRPr/>
          </a:p>
          <a:p>
            <a:pPr algn="ctr">
              <a:defRPr/>
            </a:pPr>
            <a:r>
              <a:rPr lang="ru-RU" sz="1600">
                <a:latin typeface="Times New Roman"/>
                <a:cs typeface="Times New Roman"/>
              </a:rPr>
              <a:t>Количество обучающихся , имеющих выстроенный маршрут индивидуального развития  00</a:t>
            </a:r>
          </a:p>
          <a:p>
            <a:pPr algn="ctr">
              <a:defRPr/>
            </a:pPr>
            <a:endParaRPr lang="ru-RU" sz="1600"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ru-RU" sz="1600">
                <a:latin typeface="Times New Roman"/>
                <a:cs typeface="Times New Roman"/>
              </a:rPr>
              <a:t>Соответствие профессионального самоопределения обучающихся итоговому выбору профессии 00</a:t>
            </a:r>
            <a:r>
              <a:rPr lang="en-US" sz="1600">
                <a:latin typeface="Times New Roman"/>
                <a:cs typeface="Times New Roman"/>
              </a:rPr>
              <a:t>%</a:t>
            </a:r>
            <a:endParaRPr lang="ru-RU">
              <a:solidFill>
                <a:schemeClr val="accent3"/>
              </a:solidFill>
              <a:latin typeface="Arial"/>
              <a:cs typeface="Arial"/>
            </a:endParaRPr>
          </a:p>
        </p:txBody>
      </p:sp>
      <p:sp>
        <p:nvSpPr>
          <p:cNvPr id="23559" name="Прямоугольник 23"/>
          <p:cNvSpPr>
            <a:spLocks noChangeArrowheads="1"/>
          </p:cNvSpPr>
          <p:nvPr/>
        </p:nvSpPr>
        <p:spPr bwMode="auto">
          <a:xfrm>
            <a:off x="611560" y="4077072"/>
            <a:ext cx="77048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>
                <a:solidFill>
                  <a:srgbClr val="002060"/>
                </a:solidFill>
              </a:rPr>
              <a:t>ЭКОНОМИЯ ВРЕМЕНИ или  других ресурсов:  </a:t>
            </a:r>
            <a:endParaRPr/>
          </a:p>
          <a:p>
            <a:pPr algn="ctr">
              <a:defRPr/>
            </a:pPr>
            <a:r>
              <a:rPr lang="ru-RU">
                <a:solidFill>
                  <a:srgbClr val="002060"/>
                </a:solidFill>
              </a:rPr>
              <a:t>Время, кадры: 4 недели</a:t>
            </a:r>
          </a:p>
        </p:txBody>
      </p:sp>
      <p:cxnSp>
        <p:nvCxnSpPr>
          <p:cNvPr id="11" name="Прямая соединительная линия 10"/>
          <p:cNvCxnSpPr>
            <a:cxnSpLocks/>
          </p:cNvCxnSpPr>
          <p:nvPr/>
        </p:nvCxnSpPr>
        <p:spPr bwMode="auto">
          <a:xfrm rot="5400000">
            <a:off x="3534873" y="2953970"/>
            <a:ext cx="1501379" cy="3175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cxnSpLocks/>
          </p:cNvCxnSpPr>
          <p:nvPr/>
        </p:nvCxnSpPr>
        <p:spPr bwMode="auto">
          <a:xfrm>
            <a:off x="1182095" y="3984631"/>
            <a:ext cx="6429375" cy="1191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 bwMode="auto">
          <a:xfrm>
            <a:off x="395536" y="4797152"/>
            <a:ext cx="8208268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>
                <a:solidFill>
                  <a:srgbClr val="0070C0"/>
                </a:solidFill>
                <a:latin typeface="Arial"/>
              </a:rPr>
              <a:t>СНИЖЕНИЕ ВРЕМЕННЫХ ПОТЕРЬ И КАДРОВЫХ ДЕФИЦИТОВ ЗА СЧЕТ </a:t>
            </a:r>
          </a:p>
          <a:p>
            <a:pPr algn="ctr">
              <a:defRPr/>
            </a:pPr>
            <a:endParaRPr lang="ru-RU"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ru-RU">
                <a:latin typeface="Times New Roman"/>
                <a:cs typeface="Times New Roman"/>
              </a:rPr>
              <a:t>Создания тьюторской службы в ОО</a:t>
            </a:r>
          </a:p>
          <a:p>
            <a:pPr algn="ctr">
              <a:defRPr/>
            </a:pPr>
            <a:r>
              <a:rPr lang="ru-RU">
                <a:latin typeface="Times New Roman"/>
                <a:cs typeface="Times New Roman"/>
              </a:rPr>
              <a:t>Построения МИР обучающегося</a:t>
            </a:r>
          </a:p>
          <a:p>
            <a:pPr algn="ctr">
              <a:defRPr/>
            </a:pPr>
            <a:endParaRPr lang="ru-RU" sz="1600" b="1">
              <a:solidFill>
                <a:srgbClr val="0070C0"/>
              </a:solidFill>
              <a:latin typeface="Arial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097483" y="493527"/>
            <a:ext cx="6957847" cy="285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190256" y="6305102"/>
            <a:ext cx="6957847" cy="285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gerd_mal"/>
          <p:cNvPicPr/>
          <p:nvPr/>
        </p:nvPicPr>
        <p:blipFill>
          <a:blip r:embed="rId3"/>
          <a:stretch/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Заголовок 1"/>
          <p:cNvSpPr txBox="1"/>
          <p:nvPr/>
        </p:nvSpPr>
        <p:spPr bwMode="auto">
          <a:xfrm>
            <a:off x="1259632" y="179609"/>
            <a:ext cx="676875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 b="1" i="0" u="none" strike="noStrike" cap="none" spc="0">
                <a:ln>
                  <a:noFill/>
                </a:ln>
                <a:solidFill>
                  <a:schemeClr val="tx1"/>
                </a:solidFill>
                <a:latin typeface="Times New Roman"/>
                <a:ea typeface="Arial"/>
                <a:cs typeface="Times New Roman"/>
              </a:rPr>
              <a:t>Администрация города Челябинска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CAC7F4D-E65F-462B-8A35-B149C55565DD}" type="slidenum">
              <a:rPr lang="ru-RU"/>
              <a:t>9</a:t>
            </a:fld>
            <a:endParaRPr lang="ru-RU"/>
          </a:p>
        </p:txBody>
      </p:sp>
      <p:sp>
        <p:nvSpPr>
          <p:cNvPr id="17434" name="Прямоугольник 5"/>
          <p:cNvSpPr>
            <a:spLocks noChangeArrowheads="1"/>
          </p:cNvSpPr>
          <p:nvPr/>
        </p:nvSpPr>
        <p:spPr bwMode="auto">
          <a:xfrm>
            <a:off x="1907704" y="548680"/>
            <a:ext cx="4798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>
                <a:latin typeface="Times New Roman"/>
                <a:cs typeface="Times New Roman"/>
              </a:rPr>
              <a:t>Чек листы</a:t>
            </a:r>
            <a:endParaRPr lang="ru-RU" sz="2400" b="1">
              <a:latin typeface="Times New Roman"/>
              <a:cs typeface="Times New Roman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165082" y="384436"/>
            <a:ext cx="6957847" cy="285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203407" y="6309320"/>
            <a:ext cx="6957847" cy="28533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Заголовок 1"/>
          <p:cNvSpPr txBox="1"/>
          <p:nvPr/>
        </p:nvSpPr>
        <p:spPr bwMode="auto">
          <a:xfrm>
            <a:off x="1259632" y="179609"/>
            <a:ext cx="676875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 b="1" i="0" u="none" strike="noStrike" cap="none" spc="0">
                <a:ln>
                  <a:noFill/>
                </a:ln>
                <a:solidFill>
                  <a:schemeClr val="tx1"/>
                </a:solidFill>
                <a:latin typeface="Times New Roman"/>
                <a:ea typeface="Arial"/>
                <a:cs typeface="Times New Roman"/>
              </a:rPr>
              <a:t>Администрация города Челябинска</a:t>
            </a:r>
          </a:p>
        </p:txBody>
      </p:sp>
      <p:pic>
        <p:nvPicPr>
          <p:cNvPr id="14" name="Рисунок 13" descr="gerd_mal"/>
          <p:cNvPicPr/>
          <p:nvPr/>
        </p:nvPicPr>
        <p:blipFill>
          <a:blip r:embed="rId3"/>
          <a:stretch/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259633" y="624712"/>
            <a:ext cx="6048672" cy="3356231"/>
          </a:xfrm>
          <a:prstGeom prst="rect">
            <a:avLst/>
          </a:prstGeom>
        </p:spPr>
      </p:pic>
      <p:pic>
        <p:nvPicPr>
          <p:cNvPr id="15" name="Рисунок 14"/>
          <p:cNvPicPr/>
          <p:nvPr/>
        </p:nvPicPr>
        <p:blipFill>
          <a:blip r:embed="rId5"/>
          <a:srcRect t="48103"/>
          <a:stretch/>
        </p:blipFill>
        <p:spPr bwMode="auto">
          <a:xfrm>
            <a:off x="1734393" y="3527191"/>
            <a:ext cx="7409607" cy="333080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</TotalTime>
  <Words>382</Words>
  <Application>Microsoft Office PowerPoint</Application>
  <DocSecurity>0</DocSecurity>
  <PresentationFormat>Экран (4:3)</PresentationFormat>
  <Paragraphs>103</Paragraphs>
  <Slides>13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Franklin Gothic Book</vt:lpstr>
      <vt:lpstr>Times New Roman</vt:lpstr>
      <vt:lpstr>Тема Office</vt:lpstr>
      <vt:lpstr>oleObj</vt:lpstr>
      <vt:lpstr>Администрация города Челябинска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Фото с профессиональных проб</vt:lpstr>
      <vt:lpstr>Фото с профессиональных проб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организации</dc:title>
  <dc:subject/>
  <dc:creator>Шиянова Елена Николаевна</dc:creator>
  <cp:keywords/>
  <dc:description/>
  <cp:lastModifiedBy>elrako</cp:lastModifiedBy>
  <cp:revision>146</cp:revision>
  <dcterms:created xsi:type="dcterms:W3CDTF">2018-08-20T14:01:12Z</dcterms:created>
  <dcterms:modified xsi:type="dcterms:W3CDTF">2023-11-27T14:44:21Z</dcterms:modified>
  <cp:category/>
  <dc:identifier/>
  <cp:contentStatus/>
  <dc:language/>
  <cp:version/>
</cp:coreProperties>
</file>