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1" r:id="rId4"/>
    <p:sldId id="262" r:id="rId5"/>
    <p:sldId id="263" r:id="rId6"/>
    <p:sldId id="265" r:id="rId7"/>
    <p:sldId id="267" r:id="rId8"/>
    <p:sldId id="270" r:id="rId9"/>
    <p:sldId id="27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83EB"/>
    <a:srgbClr val="90B5E6"/>
    <a:srgbClr val="EFF0F7"/>
    <a:srgbClr val="98B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3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EFA1-1D13-438D-A0C7-5B40E182A274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E87-3F23-4125-9A04-0EB5FD40D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3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EFA1-1D13-438D-A0C7-5B40E182A274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E87-3F23-4125-9A04-0EB5FD40D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70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EFA1-1D13-438D-A0C7-5B40E182A274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E87-3F23-4125-9A04-0EB5FD40D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7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EFA1-1D13-438D-A0C7-5B40E182A274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E87-3F23-4125-9A04-0EB5FD40D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99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EFA1-1D13-438D-A0C7-5B40E182A274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E87-3F23-4125-9A04-0EB5FD40D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78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EFA1-1D13-438D-A0C7-5B40E182A274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E87-3F23-4125-9A04-0EB5FD40D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9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EFA1-1D13-438D-A0C7-5B40E182A274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E87-3F23-4125-9A04-0EB5FD40D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99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EFA1-1D13-438D-A0C7-5B40E182A274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E87-3F23-4125-9A04-0EB5FD40D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62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EFA1-1D13-438D-A0C7-5B40E182A274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E87-3F23-4125-9A04-0EB5FD40D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9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EFA1-1D13-438D-A0C7-5B40E182A274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E87-3F23-4125-9A04-0EB5FD40D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36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EFA1-1D13-438D-A0C7-5B40E182A274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5E87-3F23-4125-9A04-0EB5FD40D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61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EFA1-1D13-438D-A0C7-5B40E182A274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15E87-3F23-4125-9A04-0EB5FD40D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92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6678" y="2395330"/>
            <a:ext cx="10018644" cy="1484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Вопросы по мультфильму </a:t>
            </a:r>
          </a:p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«Тайна едкого дыма»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63502"/>
            <a:ext cx="12192000" cy="100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3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8713" y="2249556"/>
            <a:ext cx="10018644" cy="1484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Как выглядят зубы курильщика?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63502"/>
            <a:ext cx="12192000" cy="100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9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57511"/>
            <a:ext cx="12192000" cy="1000489"/>
          </a:xfrm>
          <a:prstGeom prst="rect">
            <a:avLst/>
          </a:prstGeom>
          <a:solidFill>
            <a:srgbClr val="1C83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64769" y="2516583"/>
            <a:ext cx="7898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На зубах откладывается табачный деготь, появляются микротрещины в них проникают ядовитые компоненты табачного дыма, зубы желтеют и разрушаются.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2521" y="496325"/>
            <a:ext cx="10018644" cy="1484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Правильный ответ 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87" y="1792627"/>
            <a:ext cx="2864427" cy="264824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090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6678" y="2421834"/>
            <a:ext cx="10018644" cy="1484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Какой маршрут у табачного дыма? 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63502"/>
            <a:ext cx="12192000" cy="100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57511"/>
            <a:ext cx="12192000" cy="1000489"/>
          </a:xfrm>
          <a:prstGeom prst="rect">
            <a:avLst/>
          </a:prstGeom>
          <a:solidFill>
            <a:srgbClr val="1C83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54382" y="2736502"/>
            <a:ext cx="58854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Дым попадает в ротовую полость, оттуда по дыхательным путям попадет в легкие и достигает альвеол 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616" y="1149182"/>
            <a:ext cx="3324406" cy="3307684"/>
          </a:xfrm>
          <a:prstGeom prst="ellipse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606637" y="1396893"/>
            <a:ext cx="10018644" cy="1484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Правильный ответ 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1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6677" y="2421834"/>
            <a:ext cx="10455965" cy="1484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Что происходит с легкими при курении?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63502"/>
            <a:ext cx="12192000" cy="100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6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57511"/>
            <a:ext cx="12192000" cy="1000489"/>
          </a:xfrm>
          <a:prstGeom prst="rect">
            <a:avLst/>
          </a:prstGeom>
          <a:solidFill>
            <a:srgbClr val="1C83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35330" y="2106729"/>
            <a:ext cx="74079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Из-за курения выделяется слизь, легкие плохо очищаются, слизь накапливается и в ней селятся разные вредные микробы со временем реснички погибают. Альвеолы забиваются слизью и не работают. Забиваясь табачным дегтем альвеолы погибают.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400" dirty="0" smtClean="0">
                <a:latin typeface="Arial Narrow" panose="020B0606020202030204" pitchFamily="34" charset="0"/>
              </a:rPr>
              <a:t> 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17" y="1678101"/>
            <a:ext cx="3434697" cy="3165580"/>
          </a:xfrm>
          <a:prstGeom prst="ellipse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0648" y="390193"/>
            <a:ext cx="10018644" cy="1484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Правильный ответ 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615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8191" y="2268488"/>
            <a:ext cx="10963809" cy="1484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КУРЕНИЕ ВОВСЕ НЕ ТАК БЕЗОБИДНО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как пытаются нам внушить производители сигарет.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Оно вызывает наркотическую зависимость и сильное разрушение здоровья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.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Чтобы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стать сигаретным наркоманом, ребенку достаточно, в среднем, всего семи сигарет.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63502"/>
            <a:ext cx="12192000" cy="100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8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ÐºÐ¾Ð½ÑÐ°ÐºÑ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388" y="2159484"/>
            <a:ext cx="5869486" cy="225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43432" y="701760"/>
            <a:ext cx="7105136" cy="12007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КОНТАКТНАЯ</a:t>
            </a:r>
            <a:r>
              <a:rPr lang="ru-RU" sz="4000" b="1" dirty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ИНФОРМАЦИЯ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33385" y="4450696"/>
            <a:ext cx="6125229" cy="18782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Сайт: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http://chocmp.ru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Почта: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chocmp@yandex.ru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Группа в ВК: </a:t>
            </a:r>
          </a:p>
          <a:p>
            <a:pPr algn="ctr"/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Территория здоровья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|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Южный Урал</a:t>
            </a:r>
          </a:p>
        </p:txBody>
      </p:sp>
    </p:spTree>
    <p:extLst>
      <p:ext uri="{BB962C8B-B14F-4D97-AF65-F5344CB8AC3E}">
        <p14:creationId xmlns:p14="http://schemas.microsoft.com/office/powerpoint/2010/main" val="2385001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163</Words>
  <Application>Microsoft Office PowerPoint</Application>
  <PresentationFormat>Широкоэкранный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42</cp:revision>
  <dcterms:created xsi:type="dcterms:W3CDTF">2019-01-30T07:36:44Z</dcterms:created>
  <dcterms:modified xsi:type="dcterms:W3CDTF">2019-02-01T10:31:22Z</dcterms:modified>
</cp:coreProperties>
</file>